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Arial Black" panose="020B0604020202020204" pitchFamily="3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kupari">
  <p:cSld name="Väliotsikko kupari">
    <p:bg>
      <p:bgPr>
        <a:solidFill>
          <a:srgbClr val="00D7A6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33" name="Google Shape;33;p2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342900" y="408563"/>
            <a:ext cx="8426585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342900" y="1195200"/>
            <a:ext cx="4023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body" idx="2"/>
          </p:nvPr>
        </p:nvSpPr>
        <p:spPr>
          <a:xfrm>
            <a:off x="4629150" y="1195200"/>
            <a:ext cx="4023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342900" y="408563"/>
            <a:ext cx="8426585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342900" y="1935805"/>
            <a:ext cx="4023000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2"/>
          </p:nvPr>
        </p:nvSpPr>
        <p:spPr>
          <a:xfrm>
            <a:off x="4629150" y="1935805"/>
            <a:ext cx="4023000" cy="424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3"/>
          </p:nvPr>
        </p:nvSpPr>
        <p:spPr>
          <a:xfrm>
            <a:off x="342901" y="1555785"/>
            <a:ext cx="4023122" cy="40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2"/>
          <p:cNvSpPr txBox="1">
            <a:spLocks noGrp="1"/>
          </p:cNvSpPr>
          <p:nvPr>
            <p:ph type="body" idx="4"/>
          </p:nvPr>
        </p:nvSpPr>
        <p:spPr>
          <a:xfrm>
            <a:off x="4630501" y="1555785"/>
            <a:ext cx="4023122" cy="40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>
  <p:cSld name="Sisältö ja kuva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>
            <a:spLocks noGrp="1"/>
          </p:cNvSpPr>
          <p:nvPr>
            <p:ph type="title"/>
          </p:nvPr>
        </p:nvSpPr>
        <p:spPr>
          <a:xfrm>
            <a:off x="342900" y="408563"/>
            <a:ext cx="4778714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342900" y="1195200"/>
            <a:ext cx="4778714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9" name="Google Shape;179;p13"/>
          <p:cNvSpPr>
            <a:spLocks noGrp="1"/>
          </p:cNvSpPr>
          <p:nvPr>
            <p:ph type="pic" idx="2"/>
          </p:nvPr>
        </p:nvSpPr>
        <p:spPr>
          <a:xfrm>
            <a:off x="5121615" y="0"/>
            <a:ext cx="4022386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None/>
              <a:defRPr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342900" y="408563"/>
            <a:ext cx="8426585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">
  <p:cSld name="Kansi 1">
    <p:bg>
      <p:bgPr>
        <a:solidFill>
          <a:srgbClr val="0001BE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9559" h="14300" extrusionOk="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 txBox="1">
            <a:spLocks noGrp="1"/>
          </p:cNvSpPr>
          <p:nvPr>
            <p:ph type="ctrTitle"/>
          </p:nvPr>
        </p:nvSpPr>
        <p:spPr>
          <a:xfrm>
            <a:off x="306422" y="457201"/>
            <a:ext cx="8054502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1"/>
          </p:nvPr>
        </p:nvSpPr>
        <p:spPr>
          <a:xfrm>
            <a:off x="335604" y="2665378"/>
            <a:ext cx="803210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5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>
            <a:off x="465667" y="5813465"/>
            <a:ext cx="1295039" cy="601443"/>
            <a:chOff x="228601" y="704851"/>
            <a:chExt cx="11734800" cy="5449888"/>
          </a:xfrm>
        </p:grpSpPr>
        <p:sp>
          <p:nvSpPr>
            <p:cNvPr id="194" name="Google Shape;194;p16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">
  <p:cSld name="Kansi 2">
    <p:bg>
      <p:bgPr>
        <a:solidFill>
          <a:srgbClr val="9FC9EB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/>
          <p:nvPr/>
        </p:nvSpPr>
        <p:spPr>
          <a:xfrm>
            <a:off x="0" y="1"/>
            <a:ext cx="9144000" cy="2910254"/>
          </a:xfrm>
          <a:custGeom>
            <a:avLst/>
            <a:gdLst/>
            <a:ahLst/>
            <a:cxnLst/>
            <a:rect l="l" t="t" r="r" b="b"/>
            <a:pathLst>
              <a:path w="25400" h="8063" extrusionOk="0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/>
          </p:nvPr>
        </p:nvSpPr>
        <p:spPr>
          <a:xfrm>
            <a:off x="306422" y="457201"/>
            <a:ext cx="8054502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335604" y="2665378"/>
            <a:ext cx="803210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5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465667" y="5813465"/>
            <a:ext cx="1295039" cy="601443"/>
            <a:chOff x="228601" y="704851"/>
            <a:chExt cx="11734800" cy="5449888"/>
          </a:xfrm>
        </p:grpSpPr>
        <p:sp>
          <p:nvSpPr>
            <p:cNvPr id="210" name="Google Shape;210;p17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">
  <p:cSld name="Kansi 3">
    <p:bg>
      <p:bgPr>
        <a:solidFill>
          <a:srgbClr val="FFC61E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/>
          <p:nvPr/>
        </p:nvSpPr>
        <p:spPr>
          <a:xfrm>
            <a:off x="0" y="0"/>
            <a:ext cx="6708803" cy="6858000"/>
          </a:xfrm>
          <a:custGeom>
            <a:avLst/>
            <a:gdLst/>
            <a:ahLst/>
            <a:cxnLst/>
            <a:rect l="l" t="t" r="r" b="b"/>
            <a:pathLst>
              <a:path w="15203" h="14300" extrusionOk="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>
            <a:spLocks noGrp="1"/>
          </p:cNvSpPr>
          <p:nvPr>
            <p:ph type="ctrTitle"/>
          </p:nvPr>
        </p:nvSpPr>
        <p:spPr>
          <a:xfrm>
            <a:off x="306422" y="457201"/>
            <a:ext cx="8054502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335604" y="2665378"/>
            <a:ext cx="803210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5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465667" y="5813465"/>
            <a:ext cx="1295039" cy="601443"/>
            <a:chOff x="228601" y="704851"/>
            <a:chExt cx="11734800" cy="5449888"/>
          </a:xfrm>
        </p:grpSpPr>
        <p:sp>
          <p:nvSpPr>
            <p:cNvPr id="226" name="Google Shape;226;p18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">
  <p:cSld name="Kansi 4">
    <p:bg>
      <p:bgPr>
        <a:solidFill>
          <a:srgbClr val="00D7A7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0" y="0"/>
            <a:ext cx="9390185" cy="6858000"/>
          </a:xfrm>
          <a:custGeom>
            <a:avLst/>
            <a:gdLst/>
            <a:ahLst/>
            <a:cxnLst/>
            <a:rect l="l" t="t" r="r" b="b"/>
            <a:pathLst>
              <a:path w="20470" h="14293" extrusionOk="0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9"/>
          <p:cNvSpPr txBox="1">
            <a:spLocks noGrp="1"/>
          </p:cNvSpPr>
          <p:nvPr>
            <p:ph type="ctrTitle"/>
          </p:nvPr>
        </p:nvSpPr>
        <p:spPr>
          <a:xfrm>
            <a:off x="306422" y="457201"/>
            <a:ext cx="8054502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335604" y="2665378"/>
            <a:ext cx="803210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5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1" name="Google Shape;241;p19"/>
          <p:cNvGrpSpPr/>
          <p:nvPr/>
        </p:nvGrpSpPr>
        <p:grpSpPr>
          <a:xfrm>
            <a:off x="465667" y="5813465"/>
            <a:ext cx="1295039" cy="601443"/>
            <a:chOff x="228601" y="704851"/>
            <a:chExt cx="11734800" cy="5449888"/>
          </a:xfrm>
        </p:grpSpPr>
        <p:sp>
          <p:nvSpPr>
            <p:cNvPr id="242" name="Google Shape;242;p19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">
  <p:cSld name="Kansi 5">
    <p:bg>
      <p:bgPr>
        <a:solidFill>
          <a:srgbClr val="9FC9EB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/>
          <p:nvPr/>
        </p:nvSpPr>
        <p:spPr>
          <a:xfrm>
            <a:off x="-13500" y="-18000"/>
            <a:ext cx="9157500" cy="6876000"/>
          </a:xfrm>
          <a:custGeom>
            <a:avLst/>
            <a:gdLst/>
            <a:ahLst/>
            <a:cxnLst/>
            <a:rect l="l" t="t" r="r" b="b"/>
            <a:pathLst>
              <a:path w="20233" h="14300" extrusionOk="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>
            <a:off x="306422" y="457201"/>
            <a:ext cx="8054502" cy="20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body" idx="1"/>
          </p:nvPr>
        </p:nvSpPr>
        <p:spPr>
          <a:xfrm>
            <a:off x="335604" y="2665378"/>
            <a:ext cx="8032109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5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465667" y="5813465"/>
            <a:ext cx="1295039" cy="601443"/>
            <a:chOff x="228601" y="704851"/>
            <a:chExt cx="11734800" cy="5449888"/>
          </a:xfrm>
        </p:grpSpPr>
        <p:sp>
          <p:nvSpPr>
            <p:cNvPr id="258" name="Google Shape;258;p20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Arial"/>
              <a:buNone/>
              <a:defRPr sz="525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nega">
  <p:cSld name="Otsikkodia nega">
    <p:bg>
      <p:bgPr>
        <a:solidFill>
          <a:srgbClr val="00000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55" name="Google Shape;55;p4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spåra">
  <p:cSld name="Väliotsikko spåra">
    <p:bg>
      <p:bgPr>
        <a:solidFill>
          <a:srgbClr val="00924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72" name="Google Shape;72;p5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vaakuna">
  <p:cSld name="Väliotsikko vaakuna">
    <p:bg>
      <p:bgPr>
        <a:solidFill>
          <a:srgbClr val="0001BE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89" name="Google Shape;89;p6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tiili">
  <p:cSld name="Väliotsikko tiili">
    <p:bg>
      <p:bgPr>
        <a:solidFill>
          <a:srgbClr val="DB2719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05" name="Google Shape;105;p7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106" name="Google Shape;106;p7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sumu">
  <p:cSld name="Väliotsikko sumu">
    <p:bg>
      <p:bgPr>
        <a:solidFill>
          <a:schemeClr val="accent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22" name="Google Shape;122;p8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123" name="Google Shape;123;p8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metro">
  <p:cSld name="Väliotsikko metro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996136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0"/>
              <a:buFont typeface="Arial"/>
              <a:buNone/>
              <a:defRPr sz="5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97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39" name="Google Shape;139;p9"/>
          <p:cNvGrpSpPr/>
          <p:nvPr/>
        </p:nvGrpSpPr>
        <p:grpSpPr>
          <a:xfrm>
            <a:off x="290569" y="6216463"/>
            <a:ext cx="781906" cy="363133"/>
            <a:chOff x="228601" y="704851"/>
            <a:chExt cx="11734800" cy="5449888"/>
          </a:xfrm>
        </p:grpSpPr>
        <p:sp>
          <p:nvSpPr>
            <p:cNvPr id="140" name="Google Shape;140;p9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342900" y="408563"/>
            <a:ext cx="8426585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342900" y="1196503"/>
            <a:ext cx="8426585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349250" y="6222028"/>
            <a:ext cx="793749" cy="373549"/>
            <a:chOff x="228601" y="704851"/>
            <a:chExt cx="11734800" cy="5449888"/>
          </a:xfrm>
        </p:grpSpPr>
        <p:sp>
          <p:nvSpPr>
            <p:cNvPr id="11" name="Google Shape;11;p1"/>
            <p:cNvSpPr/>
            <p:nvPr/>
          </p:nvSpPr>
          <p:spPr>
            <a:xfrm>
              <a:off x="228601" y="704851"/>
              <a:ext cx="11734800" cy="5449888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709026" y="2282826"/>
              <a:ext cx="1119188" cy="1668463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353301" y="2762251"/>
              <a:ext cx="1027113" cy="1189038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664326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5399088" y="2762251"/>
              <a:ext cx="1047750" cy="1216025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4770438" y="2295526"/>
              <a:ext cx="563563" cy="1677988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455988" y="2762251"/>
              <a:ext cx="1073150" cy="1216025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879601" y="2357438"/>
              <a:ext cx="1311275" cy="1593850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342900" y="408563"/>
            <a:ext cx="8426585" cy="78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 Black"/>
              <a:buNone/>
              <a:defRPr sz="315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342900" y="1196503"/>
            <a:ext cx="8426585" cy="49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sz="18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1247573" y="6268801"/>
            <a:ext cx="97884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ftr" idx="11"/>
          </p:nvPr>
        </p:nvSpPr>
        <p:spPr>
          <a:xfrm>
            <a:off x="2401517" y="6268801"/>
            <a:ext cx="3086100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7828335" y="6268801"/>
            <a:ext cx="927776" cy="25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75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10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 txBox="1">
            <a:spLocks noGrp="1"/>
          </p:cNvSpPr>
          <p:nvPr>
            <p:ph type="ctrTitle"/>
          </p:nvPr>
        </p:nvSpPr>
        <p:spPr>
          <a:xfrm>
            <a:off x="174756" y="3658499"/>
            <a:ext cx="79962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fi-FI" sz="5200"/>
              <a:t>ISAJE meeting</a:t>
            </a:r>
            <a:endParaRPr sz="5200"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fi-FI" sz="5200"/>
              <a:t>in Helsinki </a:t>
            </a:r>
            <a:endParaRPr sz="5200"/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fi-FI" sz="5200"/>
              <a:t>2-4.9 2020</a:t>
            </a:r>
            <a:endParaRPr sz="5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653"/>
            <a:ext cx="9144000" cy="594264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7891706" cy="94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</a:pPr>
            <a:r>
              <a:rPr lang="fi-FI" sz="5200"/>
              <a:t>Accessibility</a:t>
            </a:r>
            <a:endParaRPr sz="5200"/>
          </a:p>
        </p:txBody>
      </p:sp>
      <p:sp>
        <p:nvSpPr>
          <p:cNvPr id="283" name="Google Shape;283;p22"/>
          <p:cNvSpPr txBox="1"/>
          <p:nvPr/>
        </p:nvSpPr>
        <p:spPr>
          <a:xfrm>
            <a:off x="249694" y="3421985"/>
            <a:ext cx="8132306" cy="227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i-FI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 flights from over 140 destinations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i-FI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 operating airlines, 180 international arrivals daily</a:t>
            </a:r>
            <a:endParaRPr/>
          </a:p>
          <a:p>
            <a:pPr marL="17145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fi-FI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Helsinki Airport located 30 min (20 km) from the city centre </a:t>
            </a:r>
            <a:br>
              <a:rPr lang="fi-FI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a direct train connection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3"/>
          <p:cNvPicPr preferRelativeResize="0"/>
          <p:nvPr/>
        </p:nvPicPr>
        <p:blipFill rotWithShape="1">
          <a:blip r:embed="rId3">
            <a:alphaModFix/>
          </a:blip>
          <a:srcRect l="65281" t="28810" r="2093" b="6125"/>
          <a:stretch/>
        </p:blipFill>
        <p:spPr>
          <a:xfrm>
            <a:off x="5229004" y="1203851"/>
            <a:ext cx="3775636" cy="4706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3"/>
          <p:cNvSpPr txBox="1">
            <a:spLocks noGrp="1"/>
          </p:cNvSpPr>
          <p:nvPr>
            <p:ph type="ctrTitle"/>
          </p:nvPr>
        </p:nvSpPr>
        <p:spPr>
          <a:xfrm>
            <a:off x="364800" y="1203850"/>
            <a:ext cx="48642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-"/>
            </a:pPr>
            <a:r>
              <a:rPr lang="fi-FI" sz="3000"/>
              <a:t>Everything</a:t>
            </a:r>
            <a:r>
              <a:rPr lang="fi-FI" sz="3000">
                <a:solidFill>
                  <a:srgbClr val="FFFFFF"/>
                </a:solidFill>
              </a:rPr>
              <a:t> within walking distance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-"/>
            </a:pPr>
            <a:r>
              <a:rPr lang="fi-FI" sz="3000">
                <a:solidFill>
                  <a:srgbClr val="FFFFFF"/>
                </a:solidFill>
              </a:rPr>
              <a:t>Free wifi in the city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-"/>
            </a:pPr>
            <a:r>
              <a:rPr lang="fi-FI" sz="3000">
                <a:solidFill>
                  <a:srgbClr val="FFFFFF"/>
                </a:solidFill>
              </a:rPr>
              <a:t>The most affordable Nordic capital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i-FI" sz="3000"/>
              <a:t>One of the safest capitals in Europe</a:t>
            </a:r>
            <a:endParaRPr sz="3000"/>
          </a:p>
          <a:p>
            <a:pPr marL="45720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3000">
                <a:solidFill>
                  <a:srgbClr val="FFFFFF"/>
                </a:solidFill>
              </a:rPr>
            </a:br>
            <a:br>
              <a:rPr lang="fi-FI" sz="3000">
                <a:solidFill>
                  <a:srgbClr val="FFFFFF"/>
                </a:solidFill>
              </a:rPr>
            </a:br>
            <a:br>
              <a:rPr lang="fi-FI" sz="3000">
                <a:solidFill>
                  <a:srgbClr val="FFFFFF"/>
                </a:solidFill>
              </a:rPr>
            </a:br>
            <a:endParaRPr sz="3000">
              <a:solidFill>
                <a:srgbClr val="FFFFFF"/>
              </a:solidFill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5305638" y="3381153"/>
            <a:ext cx="2381702" cy="2041485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5429850" y="4265092"/>
            <a:ext cx="20056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cap="none">
                <a:solidFill>
                  <a:srgbClr val="009246"/>
                </a:solidFill>
                <a:latin typeface="Arial"/>
                <a:ea typeface="Arial"/>
                <a:cs typeface="Arial"/>
                <a:sym typeface="Arial"/>
              </a:rPr>
              <a:t>Center of Helsinki</a:t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6133568" y="3184490"/>
            <a:ext cx="13019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Conference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6971063" y="3476878"/>
            <a:ext cx="457200" cy="31897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 descr="K:\sekaproj\kbs2020\DJI_0458.jpg"/>
          <p:cNvPicPr preferRelativeResize="0"/>
          <p:nvPr/>
        </p:nvPicPr>
        <p:blipFill rotWithShape="1">
          <a:blip r:embed="rId3">
            <a:alphaModFix/>
          </a:blip>
          <a:srcRect l="31801"/>
          <a:stretch/>
        </p:blipFill>
        <p:spPr>
          <a:xfrm>
            <a:off x="5826642" y="1956391"/>
            <a:ext cx="3317358" cy="364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 descr="K:\sekaproj\kbs2020\DJI_04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956391"/>
            <a:ext cx="5677786" cy="425524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>
            <a:spLocks noGrp="1"/>
          </p:cNvSpPr>
          <p:nvPr>
            <p:ph type="ctrTitle"/>
          </p:nvPr>
        </p:nvSpPr>
        <p:spPr>
          <a:xfrm>
            <a:off x="364788" y="457200"/>
            <a:ext cx="8566560" cy="513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fi-FI" sz="3600"/>
              <a:t>Meeting site: University of Helsinki,</a:t>
            </a:r>
            <a:br>
              <a:rPr lang="fi-FI" sz="3600"/>
            </a:br>
            <a:r>
              <a:rPr lang="fi-FI" sz="3600"/>
              <a:t>in the center of Helsinki</a:t>
            </a:r>
            <a:endParaRPr/>
          </a:p>
        </p:txBody>
      </p:sp>
      <p:sp>
        <p:nvSpPr>
          <p:cNvPr id="303" name="Google Shape;303;p24"/>
          <p:cNvSpPr/>
          <p:nvPr/>
        </p:nvSpPr>
        <p:spPr>
          <a:xfrm>
            <a:off x="2838894" y="2998384"/>
            <a:ext cx="1212112" cy="88250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4" descr="K:\sekaproj\kbs2020\Kaisa+Opening_0309-12_02_photo+Veikko+Somerpur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7301" y="4798881"/>
            <a:ext cx="3934047" cy="2617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HKI-perus">
  <a:themeElements>
    <a:clrScheme name="Harmaasävy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Macintosh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 Black</vt:lpstr>
      <vt:lpstr>Arial</vt:lpstr>
      <vt:lpstr>1_HKI-perus</vt:lpstr>
      <vt:lpstr>ISAJE meeting in Helsinki  2-4.9 2020</vt:lpstr>
      <vt:lpstr>Accessibility</vt:lpstr>
      <vt:lpstr> Everything within walking distance Free wifi in the city The most affordable Nordic capital One of the safest capitals in Europe    </vt:lpstr>
      <vt:lpstr>Meeting site: University of Helsinki, in the center of Helsinki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ISAJE meeting in Helsinki  2-4.9 2020</dc:title>
  <cp:lastModifiedBy>Tom Kettunen</cp:lastModifiedBy>
  <cp:revision>1</cp:revision>
  <dcterms:modified xsi:type="dcterms:W3CDTF">2019-09-05T14:43:44Z</dcterms:modified>
</cp:coreProperties>
</file>